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1" r:id="rId8"/>
    <p:sldId id="262" r:id="rId9"/>
    <p:sldId id="268" r:id="rId10"/>
    <p:sldId id="269" r:id="rId11"/>
    <p:sldId id="270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4683"/>
  </p:normalViewPr>
  <p:slideViewPr>
    <p:cSldViewPr snapToGrid="0" snapToObjects="1">
      <p:cViewPr varScale="1">
        <p:scale>
          <a:sx n="72" d="100"/>
          <a:sy n="72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6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153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29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3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1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7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8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8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8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2478-C32E-254A-A171-058611FE7B7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7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80A5-B46B-0B4F-B4FA-ECB6AF54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Location for Opening a Restaurant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E662E-202B-4447-B09C-1251BEAFD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061" y="4346713"/>
            <a:ext cx="7766936" cy="1179444"/>
          </a:xfrm>
        </p:spPr>
        <p:txBody>
          <a:bodyPr>
            <a:normAutofit/>
          </a:bodyPr>
          <a:lstStyle/>
          <a:p>
            <a:r>
              <a:rPr lang="en-US" dirty="0"/>
              <a:t>Applied Data Science Capstone</a:t>
            </a:r>
          </a:p>
          <a:p>
            <a:r>
              <a:rPr lang="en-US" dirty="0"/>
              <a:t>IBM Data Science Professional Certification</a:t>
            </a:r>
          </a:p>
          <a:p>
            <a:r>
              <a:rPr lang="en-US" dirty="0"/>
              <a:t>Uzoho Max</a:t>
            </a:r>
          </a:p>
        </p:txBody>
      </p:sp>
    </p:spTree>
    <p:extLst>
      <p:ext uri="{BB962C8B-B14F-4D97-AF65-F5344CB8AC3E}">
        <p14:creationId xmlns:p14="http://schemas.microsoft.com/office/powerpoint/2010/main" val="15477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553199" y="2617789"/>
            <a:ext cx="3302001" cy="81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population of each region is relatively the same.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475AB-4092-2A43-8247-7890F9E946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096000" y="2634721"/>
            <a:ext cx="4064439" cy="1327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Rouge, Malvern region has the highest percentage of South Asians and thus the demand will be higher in the region.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B850-FC11-D94E-A25E-2F2FD602F0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6" y="548082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9017000" cy="5110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The optimal location to open an Indian restaurant in Toronto, Canada would be the </a:t>
            </a:r>
            <a:r>
              <a:rPr lang="en-US" sz="2400" b="1" u="sng" dirty="0"/>
              <a:t>Rouge, Malvern </a:t>
            </a:r>
            <a:r>
              <a:rPr lang="en-US" sz="2400" dirty="0"/>
              <a:t>area.</a:t>
            </a:r>
          </a:p>
        </p:txBody>
      </p:sp>
    </p:spTree>
    <p:extLst>
      <p:ext uri="{BB962C8B-B14F-4D97-AF65-F5344CB8AC3E}">
        <p14:creationId xmlns:p14="http://schemas.microsoft.com/office/powerpoint/2010/main" val="33528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9261-D60B-E144-A15D-D8128656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8" y="2972355"/>
            <a:ext cx="9274003" cy="91329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66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796867" cy="5110163"/>
          </a:xfrm>
        </p:spPr>
        <p:txBody>
          <a:bodyPr/>
          <a:lstStyle/>
          <a:p>
            <a:r>
              <a:rPr lang="en-US" dirty="0"/>
              <a:t>While opening a restaurant can be a very lucrative business, a lack of demand causes many restaurants to close within the first year of opening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/>
              <a:t>Factors for Restaurant’s Success: Location, Competition, Quality of Food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/>
              <a:t>Business Problem: If the client wanted to open an Indian Restaurant in Toronto, what areas are the best options to open the restaurant?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 fontScale="92500" lnSpcReduction="20000"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Foursquare 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Toronto Census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dirty="0"/>
              <a:t>Population &amp; Ethnic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Income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Indian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Latitude and Longitude of Each Neighborhood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3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93B5-18CD-504A-B66D-6C7627207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 err="1"/>
              <a:t>Foursqaure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E794-6329-354B-B590-653CD7486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E8E6D-8C7E-1F4D-AC59-4E5C2FCCC3ED}"/>
              </a:ext>
            </a:extLst>
          </p:cNvPr>
          <p:cNvSpPr txBox="1"/>
          <p:nvPr/>
        </p:nvSpPr>
        <p:spPr>
          <a:xfrm>
            <a:off x="8686800" y="3885993"/>
            <a:ext cx="243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E7824-0D32-A548-BD82-D8F693AD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69676"/>
              </p:ext>
            </p:extLst>
          </p:nvPr>
        </p:nvGraphicFramePr>
        <p:xfrm>
          <a:off x="985968" y="2235319"/>
          <a:ext cx="8288034" cy="2751548"/>
        </p:xfrm>
        <a:graphic>
          <a:graphicData uri="http://schemas.openxmlformats.org/drawingml/2006/table">
            <a:tbl>
              <a:tblPr firstRow="1" firstCol="1" bandRow="1"/>
              <a:tblGrid>
                <a:gridCol w="1446782">
                  <a:extLst>
                    <a:ext uri="{9D8B030D-6E8A-4147-A177-3AD203B41FA5}">
                      <a16:colId xmlns:a16="http://schemas.microsoft.com/office/drawing/2014/main" val="1772719365"/>
                    </a:ext>
                  </a:extLst>
                </a:gridCol>
                <a:gridCol w="6841252">
                  <a:extLst>
                    <a:ext uri="{9D8B030D-6E8A-4147-A177-3AD203B41FA5}">
                      <a16:colId xmlns:a16="http://schemas.microsoft.com/office/drawing/2014/main" val="2623027236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3355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(0.3 – 1.8)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09182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(-1.2 -- -0.8)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895496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(-0.5 – 0.5)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5109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(1.7+)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75700"/>
                  </a:ext>
                </a:extLst>
              </a:tr>
              <a:tr h="742653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(-0.8 – 0) With Large Number of Restaurants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0691-B614-9545-9AB3-04EA191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02B-D291-174C-8529-D59698FE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6700-5313-8046-8329-6CABE2ACED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333067" y="2266027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plot, the following areas can be eliminated due to the large number of areas: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Agincourt North, L’Amoreaux East, Milliken, Steeles East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Newtonbrook, Willowdale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Harbourfront, Regent Park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73530-4A94-8F4E-9276-BF2A76ACA4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98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4C721-3DCC-9943-8F5D-0EE4F06253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26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</TotalTime>
  <Words>311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Berlin</vt:lpstr>
      <vt:lpstr>Optimal Location for Opening a Restaurant in Toronto</vt:lpstr>
      <vt:lpstr>Problem</vt:lpstr>
      <vt:lpstr>Data</vt:lpstr>
      <vt:lpstr>Problem</vt:lpstr>
      <vt:lpstr>Foursqaure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Location for Opening an Indian Restaurant in Toronto</dc:title>
  <dc:creator>Rohit Murakonda</dc:creator>
  <cp:lastModifiedBy>max uzoho</cp:lastModifiedBy>
  <cp:revision>3</cp:revision>
  <dcterms:created xsi:type="dcterms:W3CDTF">2019-02-03T22:03:20Z</dcterms:created>
  <dcterms:modified xsi:type="dcterms:W3CDTF">2020-05-28T15:42:26Z</dcterms:modified>
</cp:coreProperties>
</file>